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94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94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69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677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245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898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52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48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71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78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16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35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84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37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08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84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77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147B0E-A723-4139-97E9-9E47E304A4B4}" type="datetimeFigureOut">
              <a:rPr lang="tr-TR" smtClean="0"/>
              <a:t>11.11.2017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77E39-7EF6-4B06-90D0-6460A2DD18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736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330239" cy="1172570"/>
          </a:xfrm>
        </p:spPr>
        <p:txBody>
          <a:bodyPr/>
          <a:lstStyle/>
          <a:p>
            <a:r>
              <a:rPr lang="tr-TR" dirty="0" smtClean="0">
                <a:latin typeface="Berlin Sans FB" panose="020E0602020502020306" pitchFamily="34" charset="0"/>
              </a:rPr>
              <a:t>YENİ SINAV SİSTEMİ</a:t>
            </a:r>
            <a:endParaRPr lang="tr-TR" dirty="0">
              <a:latin typeface="Berlin Sans FB" panose="020E0602020502020306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24836" y="4258101"/>
            <a:ext cx="9380112" cy="1460311"/>
          </a:xfrm>
        </p:spPr>
        <p:txBody>
          <a:bodyPr/>
          <a:lstStyle/>
          <a:p>
            <a:r>
              <a:rPr lang="tr-TR" sz="4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Veli Tercihli Serbest Kayıt Sistemi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890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9992318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SINAVLA ÖĞRENCİ ALACAK OKULLAR MAYIS AYINDA AÇIKLANACAK</a:t>
            </a:r>
            <a:endParaRPr lang="tr-T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040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19613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ÖĞRENCİLERİN %90’ ı ADRESE DAYALI SİSTEMLE YERLEŞTİRİLECEK</a:t>
            </a:r>
          </a:p>
          <a:p>
            <a:pPr marL="0" indent="0" algn="ctr">
              <a:buNone/>
            </a:pP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%10’ u SINAV KONTENJANIYLA YERLEŞTİRİLECEK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115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111" y="3248167"/>
            <a:ext cx="10490462" cy="3000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ÖĞRENCİNİN 5 TERCİH HAKKI OLACAK</a:t>
            </a:r>
            <a:endParaRPr lang="tr-TR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163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3043451"/>
            <a:ext cx="10101500" cy="32049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 smtClean="0">
                <a:solidFill>
                  <a:srgbClr val="FF0000"/>
                </a:solidFill>
              </a:rPr>
              <a:t>ÇOKTAN SEÇMELİ SORULAR SORULACAK</a:t>
            </a:r>
          </a:p>
        </p:txBody>
      </p:sp>
    </p:spTree>
    <p:extLst>
      <p:ext uri="{BB962C8B-B14F-4D97-AF65-F5344CB8AC3E}">
        <p14:creationId xmlns:p14="http://schemas.microsoft.com/office/powerpoint/2010/main" val="4228993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3480179"/>
            <a:ext cx="10115148" cy="2768220"/>
          </a:xfrm>
        </p:spPr>
        <p:txBody>
          <a:bodyPr/>
          <a:lstStyle/>
          <a:p>
            <a:pPr marL="0" indent="0" algn="ctr">
              <a:buNone/>
            </a:pPr>
            <a:r>
              <a:rPr lang="tr-T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SORULAR MEB TARAFINDAN YAYINLANACAK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3207224"/>
            <a:ext cx="9978670" cy="3041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SİSTEMİNDE GÜNCELLEMELER OLABİLİR</a:t>
            </a:r>
            <a:endParaRPr lang="tr-TR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9857" y="5601337"/>
            <a:ext cx="5870692" cy="1727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Sinan BİLGİÇ</a:t>
            </a:r>
          </a:p>
          <a:p>
            <a:pPr marL="0" indent="0" algn="ctr">
              <a:buNone/>
            </a:pPr>
            <a:r>
              <a:rPr 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Rehber öğretmen-Psikolojik danışman</a:t>
            </a:r>
            <a:endParaRPr lang="tr-T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2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3343701"/>
            <a:ext cx="10046909" cy="2904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TEK OTURUM OLACAK</a:t>
            </a:r>
          </a:p>
          <a:p>
            <a:pPr marL="0" indent="0" algn="ctr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568188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975212"/>
            <a:ext cx="9937727" cy="3166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 smtClean="0">
                <a:solidFill>
                  <a:srgbClr val="FF0000"/>
                </a:solidFill>
              </a:rPr>
              <a:t>TOPLAM 60 SORU SORULACAK</a:t>
            </a:r>
          </a:p>
          <a:p>
            <a:pPr marL="0" indent="0" algn="ctr">
              <a:buNone/>
            </a:pPr>
            <a:r>
              <a:rPr lang="tr-TR" sz="4400" dirty="0" smtClean="0">
                <a:solidFill>
                  <a:srgbClr val="FF0000"/>
                </a:solidFill>
              </a:rPr>
              <a:t>SINAV SÜRESİ 90 DAKİKA</a:t>
            </a:r>
            <a:endParaRPr lang="tr-T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552131"/>
            <a:ext cx="10210682" cy="36962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</a:t>
            </a:r>
            <a:r>
              <a:rPr lang="tr-TR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SAYISAL VE SÖZEL </a:t>
            </a:r>
            <a:r>
              <a:rPr lang="tr-T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BÖLÜMDEN OLUŞACAK</a:t>
            </a:r>
            <a:endParaRPr lang="tr-TR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953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60557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SORULAR 8. SINIF KONULARINDAN GELECEK</a:t>
            </a:r>
            <a:endParaRPr lang="tr-TR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055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015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MECBURİYETİ ORTADAN KALKTI </a:t>
            </a:r>
          </a:p>
          <a:p>
            <a:pPr marL="0" indent="0" algn="ctr">
              <a:buNone/>
            </a:pPr>
            <a:r>
              <a:rPr lang="tr-T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İSTEYEN SINAVA GİRECEK</a:t>
            </a:r>
            <a:endParaRPr lang="tr-TR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651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05966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MERKEZİ </a:t>
            </a:r>
            <a:r>
              <a:rPr lang="tr-T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OLACAK</a:t>
            </a:r>
            <a:endParaRPr lang="tr-TR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SORULAR MEB TARAFINDAN HAZIRLANACAK</a:t>
            </a:r>
            <a:endParaRPr lang="tr-T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652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497540"/>
            <a:ext cx="10033261" cy="3750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ÖĞRENCİ KENDİ OKULUNDA SINAVA GİRECEK</a:t>
            </a:r>
            <a:endParaRPr lang="tr-T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978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7104" y="2920621"/>
            <a:ext cx="10153935" cy="328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SINAV </a:t>
            </a:r>
            <a:r>
              <a:rPr lang="tr-TR" sz="5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HAZİRAN</a:t>
            </a:r>
            <a:r>
              <a:rPr lang="tr-TR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AYININ İLK HAFTASINDA YAPILACAK</a:t>
            </a:r>
            <a:endParaRPr lang="tr-TR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326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105</Words>
  <Application>Microsoft Office PowerPoint</Application>
  <PresentationFormat>Geniş ekran</PresentationFormat>
  <Paragraphs>22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Berlin Sans FB</vt:lpstr>
      <vt:lpstr>Calibri Light</vt:lpstr>
      <vt:lpstr>Century Gothic</vt:lpstr>
      <vt:lpstr>Wingdings 3</vt:lpstr>
      <vt:lpstr>İyon</vt:lpstr>
      <vt:lpstr>YENİ SINAV SİSTEMİ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 SINAV SİSTEMİ</dc:title>
  <dc:creator>iho</dc:creator>
  <cp:lastModifiedBy>iho</cp:lastModifiedBy>
  <cp:revision>7</cp:revision>
  <dcterms:created xsi:type="dcterms:W3CDTF">2017-11-10T11:29:10Z</dcterms:created>
  <dcterms:modified xsi:type="dcterms:W3CDTF">2017-11-11T09:57:57Z</dcterms:modified>
</cp:coreProperties>
</file>